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17BE74-18C3-4F77-8FA3-DDC96AEA910F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AC6D8C-6D37-468E-9F53-BA2B4F45E76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pozharnaya_bezopasnostmz/" TargetMode="External"/><Relationship Id="rId2" Type="http://schemas.openxmlformats.org/officeDocument/2006/relationships/hyperlink" Target="http://pandia.ru/text/category/pozharnaya_ohrana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pandia.ru/text/categ/wiki/001/262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4632" cy="252028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проект на тему: </a:t>
            </a:r>
            <a:br>
              <a:rPr lang="ru-RU" sz="3600" dirty="0" smtClean="0"/>
            </a:br>
            <a:r>
              <a:rPr lang="ru-RU" sz="3600" dirty="0" smtClean="0"/>
              <a:t>«Кто нас </a:t>
            </a:r>
            <a:r>
              <a:rPr lang="ru-RU" sz="3600" dirty="0" err="1" smtClean="0"/>
              <a:t>заЩиЩает</a:t>
            </a:r>
            <a:r>
              <a:rPr lang="ru-RU" sz="3600" dirty="0" smtClean="0"/>
              <a:t>?»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ПОДГОТОВИЛА: Ученица 3 «б» КЛАССА</a:t>
            </a:r>
            <a:br>
              <a:rPr lang="ru-RU" sz="2800" dirty="0" smtClean="0"/>
            </a:br>
            <a:r>
              <a:rPr lang="ru-RU" sz="2800" dirty="0" smtClean="0"/>
              <a:t>Касаткина Ксения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trkterra.ru/sites/default/files/field/image/new_rus/12_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552728" cy="3288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renderman.ru/let.php?tlkp=fafkpavevq/pic1882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ivecen.ru/qkinkuqm/1852048-proekt-kto-nas-zaschischaet-3-cel-proekta-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08912" cy="463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www.kursk-esk.ru/_kitsys/forum.php?zqnhp=/ymcriun/kakoy_avtor_u_uchebnika_podgotovka_k_gia_po_matematike_2014_270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928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На машине ярко-красной мчимся мы вперед.</a:t>
            </a:r>
          </a:p>
          <a:p>
            <a:pPr fontAlgn="base"/>
            <a:r>
              <a:rPr lang="ru-RU" dirty="0"/>
              <a:t>Труд тяжелый и опасный</a:t>
            </a:r>
          </a:p>
          <a:p>
            <a:pPr fontAlgn="base"/>
            <a:r>
              <a:rPr lang="ru-RU" dirty="0"/>
              <a:t>Нас пожарных ждет</a:t>
            </a:r>
          </a:p>
          <a:p>
            <a:pPr fontAlgn="base"/>
            <a:r>
              <a:rPr lang="ru-RU" dirty="0"/>
              <a:t>Вой пронзительной сирены</a:t>
            </a:r>
          </a:p>
          <a:p>
            <a:pPr fontAlgn="base"/>
            <a:r>
              <a:rPr lang="ru-RU" dirty="0"/>
              <a:t>Может оглушить</a:t>
            </a:r>
          </a:p>
          <a:p>
            <a:pPr fontAlgn="base"/>
            <a:r>
              <a:rPr lang="ru-RU" dirty="0"/>
              <a:t>Будем и водой и пеной мы пожар тушить.</a:t>
            </a:r>
          </a:p>
          <a:p>
            <a:pPr fontAlgn="base"/>
            <a:r>
              <a:rPr lang="ru-RU" dirty="0"/>
              <a:t>И в беду попавшим людям сможем мы помочь</a:t>
            </a:r>
          </a:p>
          <a:p>
            <a:pPr fontAlgn="base"/>
            <a:r>
              <a:rPr lang="ru-RU" dirty="0"/>
              <a:t>Ведь с огнем бороться будем смело день и ночь.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Пожарная </a:t>
            </a:r>
            <a:r>
              <a:rPr lang="ru-RU" dirty="0"/>
              <a:t>служба относится к числу старейших государственных служб. Еще в 1504 г. В царствовании Ивана ІІІ была создана </a:t>
            </a:r>
            <a:r>
              <a:rPr lang="ru-RU" dirty="0">
                <a:hlinkClick r:id="rId2" tooltip="Пожарная охрана"/>
              </a:rPr>
              <a:t>пожарно-сторожевая охрана</a:t>
            </a:r>
            <a:r>
              <a:rPr lang="ru-RU" dirty="0"/>
              <a:t>., а в 1549 Иван Грозный издал указ о </a:t>
            </a:r>
            <a:r>
              <a:rPr lang="ru-RU" dirty="0">
                <a:hlinkClick r:id="rId3" tooltip="Пожарная безопасность"/>
              </a:rPr>
              <a:t>пожарной безопасности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Первая </a:t>
            </a:r>
            <a:r>
              <a:rPr lang="ru-RU" dirty="0">
                <a:hlinkClick r:id="rId4"/>
              </a:rPr>
              <a:t>специализированная</a:t>
            </a:r>
            <a:r>
              <a:rPr lang="ru-RU" dirty="0"/>
              <a:t> пожарная команда в Москве была создана в двадцатых годах XVII столетия для защиты от огня Московского печатного двора.</a:t>
            </a:r>
          </a:p>
          <a:p>
            <a:pPr fontAlgn="base"/>
            <a:r>
              <a:rPr lang="ru-RU" dirty="0"/>
              <a:t>В начале, команда размещалась на Земском дворе и имела в своем составе 100 человек. С 1629 года в ней числится уже 200, а в летнее время нанималось дополнительно еще 100 человек.</a:t>
            </a:r>
          </a:p>
          <a:p>
            <a:pPr fontAlgn="base"/>
            <a:r>
              <a:rPr lang="ru-RU" dirty="0"/>
              <a:t>В их распоряжении находились простейшие насосы и другое имущество, выделяемое казной - бочки, ведра, щиты и т. п.</a:t>
            </a:r>
          </a:p>
        </p:txBody>
      </p:sp>
      <p:pic>
        <p:nvPicPr>
          <p:cNvPr id="17410" name="Picture 2" descr="http://dolmedia.ru/wp-content/uploads/2015/09/mchs-2-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412776"/>
            <a:ext cx="2454533" cy="201622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ПРОФЕССИЯ ПОЖАРНОГО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pt4web.ru/images/150/12250/64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8152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kleinburd.ru/news/wp-content/uploads/2013/05/supercoolpics_04_20052013194301-1230x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353980" cy="3861048"/>
          </a:xfrm>
          <a:prstGeom prst="rect">
            <a:avLst/>
          </a:prstGeom>
          <a:noFill/>
        </p:spPr>
      </p:pic>
      <p:pic>
        <p:nvPicPr>
          <p:cNvPr id="19462" name="Picture 6" descr="http://media73.ru/upload/iblock/50f/50fba74bb4a450a62036f365d45d8d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096344" cy="3744416"/>
          </a:xfrm>
          <a:prstGeom prst="rect">
            <a:avLst/>
          </a:prstGeom>
          <a:noFill/>
        </p:spPr>
      </p:pic>
      <p:pic>
        <p:nvPicPr>
          <p:cNvPr id="19464" name="Picture 8" descr="http://svetlovodsk.com.ua/uploads/posts/2015-07/1435870150_g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77805"/>
            <a:ext cx="4007768" cy="2680195"/>
          </a:xfrm>
          <a:prstGeom prst="rect">
            <a:avLst/>
          </a:prstGeom>
          <a:noFill/>
        </p:spPr>
      </p:pic>
      <p:pic>
        <p:nvPicPr>
          <p:cNvPr id="19466" name="Picture 10" descr="http://ic.pics.livejournal.com/valera_by/11422026/9336/9336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3387924" cy="247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selo-svobodnoe.ru/wp-content/uploads/Pamyatka-E%60kstrennyie-sluzhby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32916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nu.docdat.com/pars_docs/refs/193/192687/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4624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</TotalTime>
  <Words>72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проект на тему:  «Кто нас заЩиЩает?»  ПОДГОТОВИЛА: Ученица 3 «б» КЛАССА Касаткина Ксения</vt:lpstr>
      <vt:lpstr>Слайд 2</vt:lpstr>
      <vt:lpstr>Слайд 3</vt:lpstr>
      <vt:lpstr> </vt:lpstr>
      <vt:lpstr>ПРОФЕССИЯ ПОЖАРНОГО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MKasatkin</dc:creator>
  <cp:lastModifiedBy>MKasatkin</cp:lastModifiedBy>
  <cp:revision>35</cp:revision>
  <dcterms:created xsi:type="dcterms:W3CDTF">2017-02-02T12:39:13Z</dcterms:created>
  <dcterms:modified xsi:type="dcterms:W3CDTF">2017-02-02T18:23:59Z</dcterms:modified>
</cp:coreProperties>
</file>